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178A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6"/>
    <p:restoredTop sz="95280"/>
  </p:normalViewPr>
  <p:slideViewPr>
    <p:cSldViewPr snapToGrid="0" snapToObjects="1">
      <p:cViewPr varScale="1">
        <p:scale>
          <a:sx n="81" d="100"/>
          <a:sy n="81" d="100"/>
        </p:scale>
        <p:origin x="20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98683-07DB-4948-8E67-20179053D9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710707-0A68-AB42-B098-6E1B0CB51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A765E7-62B1-E041-BA32-42AB7CDDA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D34A8-304E-464B-B1DB-343324424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All rights reserved  @ Pi App Studio Inc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3B4B1-EE67-5E43-9D2A-197C2614B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C949EF-C6E9-134A-A3BF-0403F355FE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08401" y="5864990"/>
            <a:ext cx="921437" cy="919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73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FACEA-83AD-5840-AF6A-3AC233B62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DEC463-F818-1740-AE7D-B7D97ABF4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A4CEC-5767-874D-9188-32A3986D2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A7D30-5322-D84C-B6BA-AC1A73EA5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DD3D9-E2DA-0042-B045-29363D650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408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E7FEFE-C0DB-0E45-970E-E36816CA6F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1A629F-AD4A-FB47-83EF-39671FC80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4E6C1-F3C6-3042-A9BA-65712AD3C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BBFA9F-F9C7-0E4F-9D77-2D4EBADC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B0948C-7174-B94C-B0BF-968B48ECC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238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B6596-CBD0-5143-90F8-D2AACC7D8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50E01-2657-A94A-B2C9-066A04E73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B2CF5-88DF-2547-B8B6-824EF8219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D4316-1AE5-7C48-B6DE-49FE33432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A088A-1E38-0A40-8901-B50999E2B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83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0B11E-03FD-A747-AA3C-103442A97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E8F79-6F5C-6542-93E7-BA47044C5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23322-51C7-644B-A6E7-D7E5D49A9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08F44-9A35-6849-AE8F-E676686BA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A58C4-16E4-F34E-A601-802233B71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32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FA109-3B20-9E42-B263-9DA9140BE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7E138-8A38-1E4E-88EC-20C79CC984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FAA53B-4657-6745-ADA9-24A685695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CE22D-91B3-0243-91A0-686C758B7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66FA18-9EE1-C84D-AA1A-923EC1068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5C7087-2316-8342-A337-D40112946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85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A7C69-3874-6E4C-9C08-C845922A3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F8F0A6-2733-DF44-9D81-CD14578DB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107BB2-C87F-1346-AB30-44CCEE9883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3DF143-861B-0246-88CC-01A2446307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0DBFD1-63CB-ED4C-ABC8-F77FC9ADB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ECABBA-4920-EC4F-AD71-8221E3389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DD3E41-E961-3144-A90B-9894683F5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7A0349-4BBC-6E49-8A51-2A084DBB0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7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E450E-A6F2-FC4A-B6E1-FCFB7E2A5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3622CC-9132-8940-B409-F791907E8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0EF197-282B-D04E-A4FC-6CD48B456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3E6F7F-2FED-DF49-B988-9ED6B685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84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E8B9F4-0AFC-3C4B-AF0C-59171DE92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CFCF01-54D8-1F47-8DC4-371CFFECF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BC61F4-8789-954C-9ADA-8CD0AF10B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38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B2BDF-9619-CA48-8C6D-C30EED31E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9F200-2037-C44A-8165-E3246C55C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CCB95B-9FFD-9D42-B2D8-A7AD307183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CAFCFB-EDDD-B148-8B71-378A0F80C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6158C9-F0C1-8040-B00A-49E95248B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73BAD-1990-8B45-AD3C-0FD642084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0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E4433-E7FC-7F4E-8053-811C6A2FD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4AD1F0-933E-EC43-A847-3AB05E743D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BD44D-5EF8-414A-8229-E9787BC44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006DE1-F8CB-5543-9274-A39FE9202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AEEC29-E704-154B-9866-09168A339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9CAA4-9EA5-404F-872C-A4BAD0E41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53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AFE8E9-6FBE-F14F-AE42-61A98D311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489B5-F36D-2B48-807F-5643D84F3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D26851-4B01-BC4D-8A84-DF9CE0E7D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FB6D57-E1BC-A841-B2A5-CD0893EC9A02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922D8-16C7-E544-B3A6-AE8F6B63E2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9187F-7D56-BB4B-AEE1-B0FD366F5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55DA6-8F14-F24D-8D03-C3B9124BB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94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F3061-1909-8D4C-BCE9-9F6C1E4550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rgbClr val="F3178A"/>
                </a:solidFill>
                <a:latin typeface="+mn-lt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Appointment Scheduling App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BF37B90-60F3-BA4E-91C8-363060B51D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b="1" dirty="0">
                <a:solidFill>
                  <a:srgbClr val="F3178A"/>
                </a:solidFill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Pi App Studio Inc</a:t>
            </a:r>
          </a:p>
        </p:txBody>
      </p:sp>
    </p:spTree>
    <p:extLst>
      <p:ext uri="{BB962C8B-B14F-4D97-AF65-F5344CB8AC3E}">
        <p14:creationId xmlns:p14="http://schemas.microsoft.com/office/powerpoint/2010/main" val="4008824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0B675-21EE-DA4C-AB82-C99BA0FBA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7" y="2461939"/>
            <a:ext cx="346578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Slots </a:t>
            </a:r>
            <a:b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DAE763-65B6-9643-B5C0-1E22847B5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792" y="1690414"/>
            <a:ext cx="5448300" cy="309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8E8650-A0B8-274B-95E6-881228A7E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014" y="1352851"/>
            <a:ext cx="5758156" cy="377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506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C7C12-E3DD-0C43-936F-B12A47017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3178A"/>
                </a:solidFill>
                <a:latin typeface="+mn-lt"/>
              </a:rPr>
              <a:t>Basic feature’s Pricing Plan!!!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C37D9F4-16BE-1049-AC09-B30D257BC8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423507"/>
              </p:ext>
            </p:extLst>
          </p:nvPr>
        </p:nvGraphicFramePr>
        <p:xfrm>
          <a:off x="838198" y="1690688"/>
          <a:ext cx="10515600" cy="41757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89747655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55451633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9917928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Little Boy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Fat Man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2394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 Month FREE trail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7467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 Month FREE training &amp;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8693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Can terminate, if you NOT interested after trail period?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72280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Source code accessibility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9209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Google AdSense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Optional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608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Google AdSense revenue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 Owns all the amounts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You Owns all the amount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827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Prices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err="1"/>
                        <a:t>Rs</a:t>
                      </a:r>
                      <a:r>
                        <a:rPr lang="en-US" sz="2000" b="1" dirty="0"/>
                        <a:t>. 3,00,000 </a:t>
                      </a:r>
                    </a:p>
                    <a:p>
                      <a:pPr algn="ctr"/>
                      <a:r>
                        <a:rPr lang="en-US" dirty="0"/>
                        <a:t>(Excluding GST+ other google service charges)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8210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Additional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Pay on demand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Pay on demand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465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3390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F3061-1909-8D4C-BCE9-9F6C1E4550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rgbClr val="F3178A"/>
                </a:solidFill>
                <a:latin typeface="+mn-lt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Thank you! </a:t>
            </a:r>
            <a:br>
              <a:rPr lang="en-US" sz="5400" b="1" dirty="0">
                <a:solidFill>
                  <a:srgbClr val="F3178A"/>
                </a:solidFill>
                <a:latin typeface="+mn-lt"/>
                <a:ea typeface="Helvetica Neue Condensed" panose="02000503000000020004" pitchFamily="2" charset="0"/>
                <a:cs typeface="Helvetica Neue Condensed" panose="02000503000000020004" pitchFamily="2" charset="0"/>
              </a:rPr>
            </a:br>
            <a:r>
              <a:rPr lang="en-US" sz="5400" b="1" dirty="0">
                <a:solidFill>
                  <a:srgbClr val="F3178A"/>
                </a:solidFill>
                <a:latin typeface="+mn-lt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Questions Please?</a:t>
            </a:r>
          </a:p>
        </p:txBody>
      </p:sp>
    </p:spTree>
    <p:extLst>
      <p:ext uri="{BB962C8B-B14F-4D97-AF65-F5344CB8AC3E}">
        <p14:creationId xmlns:p14="http://schemas.microsoft.com/office/powerpoint/2010/main" val="4286002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AADE-F099-FA4F-A781-6EFB34BB1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19745" cy="1325563"/>
          </a:xfrm>
        </p:spPr>
        <p:txBody>
          <a:bodyPr/>
          <a:lstStyle/>
          <a:p>
            <a:r>
              <a:rPr lang="en-US" b="1" dirty="0">
                <a:solidFill>
                  <a:srgbClr val="F3178A"/>
                </a:solidFill>
                <a:latin typeface="+mn-lt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Basic Features/Scope</a:t>
            </a:r>
            <a:endParaRPr lang="en-US" dirty="0">
              <a:solidFill>
                <a:srgbClr val="F3178A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6145A-DCF2-7641-9076-2D6296304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Authentication</a:t>
            </a:r>
          </a:p>
          <a:p>
            <a:pPr lvl="1"/>
            <a:r>
              <a:rPr lang="en-US" dirty="0"/>
              <a:t>Phone Number OTP validation</a:t>
            </a:r>
          </a:p>
          <a:p>
            <a:pPr lvl="1"/>
            <a:r>
              <a:rPr lang="en-US" dirty="0"/>
              <a:t>Profile details</a:t>
            </a:r>
          </a:p>
          <a:p>
            <a:r>
              <a:rPr lang="en-US" dirty="0"/>
              <a:t>Dashboard</a:t>
            </a:r>
          </a:p>
          <a:p>
            <a:pPr lvl="1"/>
            <a:r>
              <a:rPr lang="en-US" dirty="0"/>
              <a:t>Gift Offer</a:t>
            </a:r>
          </a:p>
          <a:p>
            <a:pPr lvl="1"/>
            <a:r>
              <a:rPr lang="en-US" dirty="0"/>
              <a:t>Upcoming appointments</a:t>
            </a:r>
          </a:p>
          <a:p>
            <a:pPr lvl="1"/>
            <a:r>
              <a:rPr lang="en-US" dirty="0"/>
              <a:t>Feature Services</a:t>
            </a:r>
          </a:p>
          <a:p>
            <a:r>
              <a:rPr lang="en-US" dirty="0"/>
              <a:t>Appointment Booking</a:t>
            </a:r>
          </a:p>
          <a:p>
            <a:pPr lvl="1"/>
            <a:r>
              <a:rPr lang="en-US" dirty="0"/>
              <a:t>View Appointments</a:t>
            </a:r>
          </a:p>
          <a:p>
            <a:pPr lvl="1"/>
            <a:r>
              <a:rPr lang="en-US" dirty="0"/>
              <a:t>Schedule Appointments</a:t>
            </a:r>
          </a:p>
          <a:p>
            <a:r>
              <a:rPr lang="en-US" dirty="0"/>
              <a:t>Services</a:t>
            </a:r>
          </a:p>
          <a:p>
            <a:pPr lvl="1"/>
            <a:r>
              <a:rPr lang="en-US" dirty="0"/>
              <a:t>List of offered services</a:t>
            </a:r>
          </a:p>
          <a:p>
            <a:pPr lvl="1"/>
            <a:r>
              <a:rPr lang="en-US" dirty="0"/>
              <a:t>Service details with images, description and amount</a:t>
            </a:r>
          </a:p>
          <a:p>
            <a:r>
              <a:rPr lang="en-US" dirty="0"/>
              <a:t>Settings</a:t>
            </a:r>
          </a:p>
          <a:p>
            <a:pPr lvl="1"/>
            <a:r>
              <a:rPr lang="en-US" dirty="0"/>
              <a:t>Address, contact number, email, app details &amp; privacy policy</a:t>
            </a:r>
          </a:p>
          <a:p>
            <a:pPr lvl="1"/>
            <a:r>
              <a:rPr lang="en-US" dirty="0"/>
              <a:t>Login/Logout option</a:t>
            </a:r>
          </a:p>
        </p:txBody>
      </p:sp>
    </p:spTree>
    <p:extLst>
      <p:ext uri="{BB962C8B-B14F-4D97-AF65-F5344CB8AC3E}">
        <p14:creationId xmlns:p14="http://schemas.microsoft.com/office/powerpoint/2010/main" val="3708643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AADE-F099-FA4F-A781-6EFB34BB1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19745" cy="1325563"/>
          </a:xfrm>
        </p:spPr>
        <p:txBody>
          <a:bodyPr/>
          <a:lstStyle/>
          <a:p>
            <a: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ea typeface="Helvetica Neue Condensed" panose="02000503000000020004" pitchFamily="2" charset="0"/>
                <a:cs typeface="Times New Roman" panose="02020603050405020304" pitchFamily="18" charset="0"/>
              </a:rPr>
              <a:t>Target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46145A-DCF2-7641-9076-2D6296304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Only Android platform</a:t>
            </a:r>
          </a:p>
          <a:p>
            <a:r>
              <a:rPr lang="en-US" dirty="0"/>
              <a:t>Android 7.0 (Nougat) – API 24 &amp; Above</a:t>
            </a:r>
          </a:p>
          <a:p>
            <a:r>
              <a:rPr lang="en-US" dirty="0"/>
              <a:t>Portrait mode only</a:t>
            </a:r>
          </a:p>
          <a:p>
            <a:r>
              <a:rPr lang="en-US" dirty="0"/>
              <a:t>No additional permission is required (Internet is default)</a:t>
            </a:r>
          </a:p>
        </p:txBody>
      </p:sp>
    </p:spTree>
    <p:extLst>
      <p:ext uri="{BB962C8B-B14F-4D97-AF65-F5344CB8AC3E}">
        <p14:creationId xmlns:p14="http://schemas.microsoft.com/office/powerpoint/2010/main" val="4174254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8F3A-3675-6E43-9430-885A057F1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3178A"/>
                </a:solidFill>
              </a:rPr>
              <a:t>Backend Configurations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D9F8A-924E-BE43-9094-7BE9C1A58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Google Firebase (Spark Plan)</a:t>
            </a:r>
          </a:p>
          <a:p>
            <a:pPr lvl="1"/>
            <a:r>
              <a:rPr lang="en-US" dirty="0"/>
              <a:t>OTP Authentication (10k/Month free)</a:t>
            </a:r>
          </a:p>
          <a:p>
            <a:pPr lvl="1"/>
            <a:r>
              <a:rPr lang="en-US" dirty="0"/>
              <a:t>User maintenance</a:t>
            </a:r>
          </a:p>
          <a:p>
            <a:pPr lvl="1"/>
            <a:r>
              <a:rPr lang="en-US" dirty="0"/>
              <a:t>Appointment maintenance</a:t>
            </a:r>
          </a:p>
          <a:p>
            <a:pPr lvl="1"/>
            <a:r>
              <a:rPr lang="en-US" dirty="0"/>
              <a:t>Firebase backend tool for admin control</a:t>
            </a:r>
          </a:p>
          <a:p>
            <a:r>
              <a:rPr lang="en-US" dirty="0"/>
              <a:t>GitHub (up to GB)</a:t>
            </a:r>
          </a:p>
          <a:p>
            <a:pPr lvl="1"/>
            <a:r>
              <a:rPr lang="en-US" dirty="0"/>
              <a:t>Service list maintenance</a:t>
            </a:r>
          </a:p>
          <a:p>
            <a:pPr lvl="1"/>
            <a:r>
              <a:rPr lang="en-US" dirty="0"/>
              <a:t>Images/Videos maintenance</a:t>
            </a:r>
          </a:p>
        </p:txBody>
      </p:sp>
    </p:spTree>
    <p:extLst>
      <p:ext uri="{BB962C8B-B14F-4D97-AF65-F5344CB8AC3E}">
        <p14:creationId xmlns:p14="http://schemas.microsoft.com/office/powerpoint/2010/main" val="4102232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0B675-21EE-DA4C-AB82-C99BA0FBA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7" y="2461939"/>
            <a:ext cx="346578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OTP Authentication</a:t>
            </a: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9C67263-A1A6-DD4F-AD80-10609F910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192" y="20721"/>
            <a:ext cx="3841808" cy="68372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06C25A-39A1-B74F-BCB0-8CF40EF31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816" y="0"/>
            <a:ext cx="38534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64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0B675-21EE-DA4C-AB82-C99BA0FBA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7" y="2461939"/>
            <a:ext cx="346578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CF4E36-A9A2-8447-B8B1-28B077E71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F9EB0E6-BFC2-454A-A801-118D02E4B5CC}"/>
              </a:ext>
            </a:extLst>
          </p:cNvPr>
          <p:cNvSpPr/>
          <p:nvPr/>
        </p:nvSpPr>
        <p:spPr>
          <a:xfrm>
            <a:off x="0" y="0"/>
            <a:ext cx="455623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AA16EE3-F7FA-8C43-B52A-DE5F8AA328C2}"/>
              </a:ext>
            </a:extLst>
          </p:cNvPr>
          <p:cNvSpPr txBox="1">
            <a:spLocks/>
          </p:cNvSpPr>
          <p:nvPr/>
        </p:nvSpPr>
        <p:spPr>
          <a:xfrm>
            <a:off x="155027" y="2630105"/>
            <a:ext cx="405436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2013440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0B675-21EE-DA4C-AB82-C99BA0FBA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7" y="2461939"/>
            <a:ext cx="3465786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Appointments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8CFEFF-3312-C048-8278-96648A775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9D515B-DF3B-3641-926E-25688797BC86}"/>
              </a:ext>
            </a:extLst>
          </p:cNvPr>
          <p:cNvSpPr/>
          <p:nvPr/>
        </p:nvSpPr>
        <p:spPr>
          <a:xfrm>
            <a:off x="0" y="0"/>
            <a:ext cx="455623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4663526-D47E-2646-85BD-5A76C19E6A77}"/>
              </a:ext>
            </a:extLst>
          </p:cNvPr>
          <p:cNvSpPr txBox="1">
            <a:spLocks/>
          </p:cNvSpPr>
          <p:nvPr/>
        </p:nvSpPr>
        <p:spPr>
          <a:xfrm>
            <a:off x="896007" y="2614339"/>
            <a:ext cx="34657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Appointments</a:t>
            </a:r>
            <a:endParaRPr lang="en-US" b="1" dirty="0">
              <a:solidFill>
                <a:srgbClr val="F3178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090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402F337-84FC-0346-B1B3-6F5B7A854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362E588-2893-A24B-8278-063F832171A7}"/>
              </a:ext>
            </a:extLst>
          </p:cNvPr>
          <p:cNvSpPr/>
          <p:nvPr/>
        </p:nvSpPr>
        <p:spPr>
          <a:xfrm>
            <a:off x="0" y="0"/>
            <a:ext cx="4556233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361711C-E697-D34B-8711-FE577D677748}"/>
              </a:ext>
            </a:extLst>
          </p:cNvPr>
          <p:cNvSpPr txBox="1">
            <a:spLocks/>
          </p:cNvSpPr>
          <p:nvPr/>
        </p:nvSpPr>
        <p:spPr>
          <a:xfrm>
            <a:off x="896007" y="2614339"/>
            <a:ext cx="34657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Manage Services</a:t>
            </a:r>
          </a:p>
        </p:txBody>
      </p:sp>
    </p:spTree>
    <p:extLst>
      <p:ext uri="{BB962C8B-B14F-4D97-AF65-F5344CB8AC3E}">
        <p14:creationId xmlns:p14="http://schemas.microsoft.com/office/powerpoint/2010/main" val="383296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0B675-21EE-DA4C-AB82-C99BA0FBA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7" y="2461939"/>
            <a:ext cx="346578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3178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Settings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67F3F0-6832-3A4A-84F3-CCBDB193D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8548" y="0"/>
            <a:ext cx="38534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633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230</Words>
  <Application>Microsoft Macintosh PowerPoint</Application>
  <PresentationFormat>Widescreen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Helvetica Neue Condensed</vt:lpstr>
      <vt:lpstr>Times New Roman</vt:lpstr>
      <vt:lpstr>Office Theme</vt:lpstr>
      <vt:lpstr>Appointment Scheduling App</vt:lpstr>
      <vt:lpstr>Basic Features/Scope</vt:lpstr>
      <vt:lpstr>Target Devices</vt:lpstr>
      <vt:lpstr>Backend Configurations</vt:lpstr>
      <vt:lpstr>OTP Authentication</vt:lpstr>
      <vt:lpstr>Dashboard</vt:lpstr>
      <vt:lpstr>Manage Appointments</vt:lpstr>
      <vt:lpstr>PowerPoint Presentation</vt:lpstr>
      <vt:lpstr>Settings</vt:lpstr>
      <vt:lpstr>Slots  database</vt:lpstr>
      <vt:lpstr>Basic feature’s Pricing Plan!!!</vt:lpstr>
      <vt:lpstr>Thank you!  Questions Please?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piappstudio</dc:creator>
  <cp:lastModifiedBy>piappstudio</cp:lastModifiedBy>
  <cp:revision>49</cp:revision>
  <dcterms:created xsi:type="dcterms:W3CDTF">2021-10-11T03:35:31Z</dcterms:created>
  <dcterms:modified xsi:type="dcterms:W3CDTF">2021-10-11T05:06:16Z</dcterms:modified>
</cp:coreProperties>
</file>

<file path=docProps/thumbnail.jpeg>
</file>